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5_5EA0B921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9" r:id="rId4"/>
    <p:sldId id="262" r:id="rId5"/>
    <p:sldId id="265" r:id="rId6"/>
    <p:sldId id="263" r:id="rId7"/>
    <p:sldId id="264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A5D638-3628-95C5-D487-892E9ACC5721}" name="Stijn Agus Adrianus Massar" initials="SAAM" userId="Stijn Agus Adrianus Massa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119"/>
    <p:restoredTop sz="94718"/>
  </p:normalViewPr>
  <p:slideViewPr>
    <p:cSldViewPr snapToGrid="0">
      <p:cViewPr varScale="1">
        <p:scale>
          <a:sx n="67" d="100"/>
          <a:sy n="67" d="100"/>
        </p:scale>
        <p:origin x="200" y="2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8/10/relationships/authors" Target="authors.xml"/></Relationships>
</file>

<file path=ppt/comments/modernComment_105_5EA0B92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CDA9574-A04C-DE4A-AB0D-CCDE62AF9837}" authorId="{85A5D638-3628-95C5-D487-892E9ACC5721}" created="2026-03-09T07:41:36.92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587591457" sldId="261"/>
      <ac:spMk id="3" creationId="{69E4D470-BD32-85E7-E023-7724FB841D84}"/>
      <ac:txMk cp="5" len="1">
        <ac:context len="191" hash="4275203830"/>
      </ac:txMk>
    </ac:txMkLst>
    <p188:pos x="3354977" y="512626"/>
    <p188:txBody>
      <a:bodyPr/>
      <a:lstStyle/>
      <a:p>
        <a:r>
          <a:rPr lang="en-US"/>
          <a:t>“Participating centre”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2C3D8-B4FF-09E2-6ACB-907F21059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93E15C-A7AE-AE8C-A1DC-F1C64CA7D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531A9-99AA-8A6B-9483-6F884416E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650-9046-8E47-88F0-A7648BE61FDF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C5B22-8E0F-0932-4DCA-1B814A883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E5A02-A5F7-16A0-8EA3-B0DFAF9F1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174F-84AA-724D-BF69-30352254A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83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C3E8E-AA96-8987-6B53-6DC7B8E5B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57679B-0038-BF5C-4D54-0E3F6CFE6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54C64-557D-79F2-4394-0173221C7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650-9046-8E47-88F0-A7648BE61FDF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1E0A5-42D7-97DF-3376-E4DC9E757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731AC-2A5C-6BD0-64D1-2B6C89C12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174F-84AA-724D-BF69-30352254A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9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30272D-BB5F-BA28-4E32-F778819305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4184C4-9729-B4EA-1CEF-C14A6D5F4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70ECF-A46D-F1CD-1D79-D83E3B7B5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650-9046-8E47-88F0-A7648BE61FDF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6283D-94D7-D49C-5B81-E2616357B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011B0-7626-E404-CB55-A3A8E74F3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174F-84AA-724D-BF69-30352254A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4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8F7BA-5E47-7AD5-D36A-1C1EEE52F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B3A55-9D16-2921-FE6B-6343FF770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6118F-1264-A837-49E1-23E944CD5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650-9046-8E47-88F0-A7648BE61FDF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A8E7A-C70F-9209-43F1-D5F49713E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25D0A-BB56-AF28-920C-C8F32A8E2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174F-84AA-724D-BF69-30352254A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41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878F2-AE77-29D4-9894-11D2F1918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01CE7-1EA1-59FE-493A-EF1FF3E71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95861-7185-C0EC-A17A-3CC0DE107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650-9046-8E47-88F0-A7648BE61FDF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7F40D-11B8-0222-3AAD-0A7A8A0D5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D9B70-0CC0-C0F9-B9AF-490367C3A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174F-84AA-724D-BF69-30352254A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2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CC0CC-2D34-D222-22B8-07F9C58DA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082D1-86C6-D3F4-4D48-0AF69784F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6C8F7-C6E1-751D-E9F8-32A6E697D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8E426-2D8F-3F4F-5236-553E9570E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650-9046-8E47-88F0-A7648BE61FDF}" type="datetimeFigureOut">
              <a:rPr lang="en-US" smtClean="0"/>
              <a:t>3/9/26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919813-0CB5-8212-5BA8-B9873B89D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E798E-C949-017A-D4E4-2CD0B082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174F-84AA-724D-BF69-30352254A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4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74533-2F67-7A70-CC5B-3FF96FF70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EBD6D-AB3E-B88C-8BB6-55CFEE111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591B3-FC99-0B30-EF28-D089B311D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D5AA86-D3DD-7C60-7574-F082B55C4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C9528A-BA89-C90E-D610-9CDD979048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790B32-809C-BB71-2510-FCC490092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650-9046-8E47-88F0-A7648BE61FDF}" type="datetimeFigureOut">
              <a:rPr lang="en-US" smtClean="0"/>
              <a:t>3/9/26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14A0D5-6FDB-7E3C-1486-11D953FC2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38F029-547C-0C67-24EF-B5A23F739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174F-84AA-724D-BF69-30352254A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00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48A1D-6B50-AF7B-0433-03FEFBE29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AD32F0-9B1F-70F2-CE40-953465DBE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650-9046-8E47-88F0-A7648BE61FDF}" type="datetimeFigureOut">
              <a:rPr lang="en-US" smtClean="0"/>
              <a:t>3/9/26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B3AA3A-016B-7D65-3BAA-F24626BA2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1C3B6D-A030-E049-276F-78229FAF7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174F-84AA-724D-BF69-30352254A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9B7653-D742-7BD4-1E85-0C3D62EDC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650-9046-8E47-88F0-A7648BE61FDF}" type="datetimeFigureOut">
              <a:rPr lang="en-US" smtClean="0"/>
              <a:t>3/9/26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11F774-5938-F94A-7D52-6D9D335A9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3E7E5-61D7-34F2-06CD-C745258F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174F-84AA-724D-BF69-30352254A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7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DB384-0C2F-EEF1-1E58-23433F251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F5A56-DD29-49C1-8820-D3899DDB7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CDD65-1B52-D7E4-FCEE-6B92DED6A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90CFA4-78FD-2516-0E6D-826A905C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650-9046-8E47-88F0-A7648BE61FDF}" type="datetimeFigureOut">
              <a:rPr lang="en-US" smtClean="0"/>
              <a:t>3/9/26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0D837-C30E-9089-A947-2B182284B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794226-C824-A76B-06D2-52A9B8C7C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174F-84AA-724D-BF69-30352254A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B6E0D-11DC-C9CC-7533-88BD148CF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9DA868-95A1-9106-7FB8-6CE53A9E34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7B59CF-9A8F-EDC9-D3F3-30EDC7987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7106C-257A-D4F8-087F-F87FDFF73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650-9046-8E47-88F0-A7648BE61FDF}" type="datetimeFigureOut">
              <a:rPr lang="en-US" smtClean="0"/>
              <a:t>3/9/26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F36767-4CE9-3046-8CDD-695DF68B9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EDD6C-D07F-7DE6-FC7E-50BF3915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174F-84AA-724D-BF69-30352254A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7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470847-5DD4-FC91-3BF2-32D6CE8FA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AD2B79-A02A-9311-235B-F3D9A4369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ADF67-FFEF-7161-AF9A-E5F13BB3A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B86650-9046-8E47-88F0-A7648BE61FDF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DF196-BFCC-4BFB-6CB1-4419EFEA9C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FEDDB-04B5-67CF-A014-5770F5E88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71174F-84AA-724D-BF69-30352254A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05_5EA0B9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1765B-42C8-E5F1-4BE3-B14EA35843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ACROSS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167862-1BE7-5120-E6BC-D067194B47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Survey Platform</a:t>
            </a:r>
          </a:p>
        </p:txBody>
      </p:sp>
    </p:spTree>
    <p:extLst>
      <p:ext uri="{BB962C8B-B14F-4D97-AF65-F5344CB8AC3E}">
        <p14:creationId xmlns:p14="http://schemas.microsoft.com/office/powerpoint/2010/main" val="498820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44740-FE51-192B-9F42-E5DA495F3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F06C6-06E3-B5B2-C261-6A558E651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4D470-BD32-85E7-E023-7724FB841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Each participating </a:t>
            </a:r>
            <a:r>
              <a:rPr lang="en-US" dirty="0" err="1"/>
              <a:t>centre</a:t>
            </a:r>
            <a:r>
              <a:rPr lang="en-US" dirty="0"/>
              <a:t> will have its unique survey link.</a:t>
            </a:r>
          </a:p>
          <a:p>
            <a:r>
              <a:rPr lang="en-US" dirty="0"/>
              <a:t>The landing page is the consent. Participants and their parent/guardian will have to check before proceeding to the questionnaire.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AA709B-89EB-B67C-A2A8-222449EB9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581" y="1690687"/>
            <a:ext cx="5952332" cy="513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9145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8CB91-2F23-0CD0-8CAF-FA6D1B766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924BE-DCED-BCB0-CDDB-4018092DA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Each part of the questionnaire will be in separate pages.</a:t>
            </a:r>
          </a:p>
          <a:p>
            <a:r>
              <a:rPr lang="en-US" dirty="0"/>
              <a:t>Participants must fill in all the required questions before proceeding to next page.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A7283D-5562-280F-EB85-0CA83819F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459054"/>
            <a:ext cx="5823857" cy="508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76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61177-52B7-49EF-FAE9-C9CFC5124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E7106-346A-D7F8-CDA5-94EA80D80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6C3A3-C226-25E7-9A92-BAA084705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Participants can submit after they have completed all parts.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9D20C0-DD02-C7DE-1EAF-DF9CAE075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108320"/>
            <a:ext cx="7772400" cy="320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61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D903A-64FF-6DF3-A82F-9382D5BB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uploading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6E179-0140-E0B6-40C1-1070CBEDA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local survey translation is finalized </a:t>
            </a:r>
            <a:r>
              <a:rPr lang="en-US" dirty="0">
                <a:sym typeface="Wingdings" pitchFamily="2" charset="2"/>
              </a:rPr>
              <a:t> share with initiating </a:t>
            </a:r>
            <a:r>
              <a:rPr lang="en-US" dirty="0" err="1">
                <a:sym typeface="Wingdings" pitchFamily="2" charset="2"/>
              </a:rPr>
              <a:t>centres</a:t>
            </a:r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Technical team (Hong Kong) will upload translation and share survey link for testing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/>
              <a:t>Review and correct before going live</a:t>
            </a:r>
          </a:p>
        </p:txBody>
      </p:sp>
    </p:spTree>
    <p:extLst>
      <p:ext uri="{BB962C8B-B14F-4D97-AF65-F5344CB8AC3E}">
        <p14:creationId xmlns:p14="http://schemas.microsoft.com/office/powerpoint/2010/main" val="115384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A2BB4-B51F-9C34-0221-413CFCBA5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D6E6D-90B1-4C42-0310-6F2820C3D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B70ED-A040-662F-BF61-AD4163804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Participating </a:t>
            </a:r>
            <a:r>
              <a:rPr lang="en-US" dirty="0" err="1"/>
              <a:t>centre’s</a:t>
            </a:r>
            <a:r>
              <a:rPr lang="en-US" dirty="0"/>
              <a:t> admin researchers can login with their email address.</a:t>
            </a:r>
          </a:p>
          <a:p>
            <a:r>
              <a:rPr lang="en-US" dirty="0"/>
              <a:t>A one-time passcode will be sent to their email address.</a:t>
            </a:r>
          </a:p>
        </p:txBody>
      </p:sp>
      <p:pic>
        <p:nvPicPr>
          <p:cNvPr id="10" name="Picture 9" descr="A screenshot of a login form&#10;&#10;AI-generated content may be incorrect.">
            <a:extLst>
              <a:ext uri="{FF2B5EF4-FFF2-40B4-BE49-F238E27FC236}">
                <a16:creationId xmlns:a16="http://schemas.microsoft.com/office/drawing/2014/main" id="{44F1424D-45BE-2BFD-6B7E-380C5121A3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764" t="14338" r="19311" b="17098"/>
          <a:stretch>
            <a:fillRect/>
          </a:stretch>
        </p:blipFill>
        <p:spPr>
          <a:xfrm>
            <a:off x="6553199" y="365125"/>
            <a:ext cx="4649315" cy="34712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6EF428-0D9C-2580-8696-28BFAFCDA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683" y="3429000"/>
            <a:ext cx="4649316" cy="342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6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31AF5-0BC2-1614-06A1-8724DDE8D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064B8-90D0-B21A-E6A3-32A8E86E0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DD7A6-01A5-82B1-5E1B-00B7837EE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Researchers can view and download the results submitted from their </a:t>
            </a:r>
            <a:r>
              <a:rPr lang="en-US" dirty="0" err="1"/>
              <a:t>centre’s</a:t>
            </a:r>
            <a:r>
              <a:rPr lang="en-US" dirty="0"/>
              <a:t> questionnaire link.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045BEE-020F-BE83-004C-CFCCDCDA6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073" y="1825625"/>
            <a:ext cx="6106641" cy="440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40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344A-A970-4A8C-DEE5-3136760F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C9194-304B-E1A1-9FF0-18DAA7211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The platform (questionnaire, admin portal, database) will be hosted on AWS servers.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For ease of configuration and connectivity, the platform and database are hosted at AWS Hong Kong region.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Automated routine backup for database.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Admin portal access control, researchers can login with their registered emails and view/download results submitted from their questionnaire link.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Questionnaire/admin portal connection with HTTPS; database encryption for data both at rest and in transit.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683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5821</TotalTime>
  <Words>238</Words>
  <Application>Microsoft Macintosh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Wingdings</vt:lpstr>
      <vt:lpstr>Office Theme</vt:lpstr>
      <vt:lpstr>ACROSS Study</vt:lpstr>
      <vt:lpstr>Questionnaire website</vt:lpstr>
      <vt:lpstr>Questionnaire website</vt:lpstr>
      <vt:lpstr>Questionnaire website</vt:lpstr>
      <vt:lpstr>Survey uploading</vt:lpstr>
      <vt:lpstr>Admin Portal</vt:lpstr>
      <vt:lpstr>Admin Portal</vt:lpstr>
      <vt:lpstr>Data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Huen Kit Mak (PCI)</dc:creator>
  <cp:lastModifiedBy>Stijn Agus Adrianus Massar</cp:lastModifiedBy>
  <cp:revision>17</cp:revision>
  <dcterms:created xsi:type="dcterms:W3CDTF">2026-03-05T02:22:05Z</dcterms:created>
  <dcterms:modified xsi:type="dcterms:W3CDTF">2026-03-09T07:53:15Z</dcterms:modified>
</cp:coreProperties>
</file>